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698" y="48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" y="0"/>
            <a:ext cx="10684662" cy="755967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3657117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4568562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406348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276474" y="1030996"/>
            <a:ext cx="75247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78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175</cp:revision>
  <dcterms:created xsi:type="dcterms:W3CDTF">2023-06-01T07:42:12Z</dcterms:created>
  <dcterms:modified xsi:type="dcterms:W3CDTF">2023-06-14T10:58:22Z</dcterms:modified>
</cp:coreProperties>
</file>